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4" r:id="rId7"/>
    <p:sldId id="260" r:id="rId8"/>
    <p:sldId id="261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23C-371B-4A63-94C8-3EE1616F960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CC70-3E4B-4CFD-82C9-1DDAADDC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0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23C-371B-4A63-94C8-3EE1616F960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CC70-3E4B-4CFD-82C9-1DDAADDC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6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23C-371B-4A63-94C8-3EE1616F960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CC70-3E4B-4CFD-82C9-1DDAADDC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23C-371B-4A63-94C8-3EE1616F960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CC70-3E4B-4CFD-82C9-1DDAADDC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6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23C-371B-4A63-94C8-3EE1616F960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CC70-3E4B-4CFD-82C9-1DDAADDC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3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23C-371B-4A63-94C8-3EE1616F960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CC70-3E4B-4CFD-82C9-1DDAADDC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1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23C-371B-4A63-94C8-3EE1616F960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CC70-3E4B-4CFD-82C9-1DDAADDC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8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23C-371B-4A63-94C8-3EE1616F960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CC70-3E4B-4CFD-82C9-1DDAADDC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23C-371B-4A63-94C8-3EE1616F960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CC70-3E4B-4CFD-82C9-1DDAADDC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23C-371B-4A63-94C8-3EE1616F960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CC70-3E4B-4CFD-82C9-1DDAADDC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5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23C-371B-4A63-94C8-3EE1616F960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CC70-3E4B-4CFD-82C9-1DDAADDC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6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E23C-371B-4A63-94C8-3EE1616F9600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DCC70-3E4B-4CFD-82C9-1DDAADDC3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8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kmariinka.ru/images/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7436"/>
            <a:ext cx="12397924" cy="82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300" y="529674"/>
            <a:ext cx="10382250" cy="14892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Дом, где согреваются </a:t>
            </a:r>
            <a:r>
              <a:rPr lang="ru-RU" sz="54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сердца…</a:t>
            </a:r>
            <a:endParaRPr lang="ru-RU" sz="540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6365" y="2266213"/>
            <a:ext cx="7502033" cy="77118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(опыт работы игровой комнаты Центральной детской библиотеки </a:t>
            </a:r>
          </a:p>
          <a:p>
            <a:r>
              <a:rPr lang="ru-RU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п. Залари с детьми, попавшими в трудную жизненную ситуацию)</a:t>
            </a:r>
          </a:p>
        </p:txBody>
      </p:sp>
      <p:pic>
        <p:nvPicPr>
          <p:cNvPr id="1026" name="Picture 2" descr="http://lentaregion.ru/wp-content/uploads/2013/04/article18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23" y="2916012"/>
            <a:ext cx="5870877" cy="3913919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mariinka.ru/images/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0743"/>
            <a:ext cx="12256909" cy="815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491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Результаты деятельности игровой комнаты за 2015 год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посещения: 6800 человек</a:t>
            </a:r>
          </a:p>
          <a:p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на массовых мероприятиях:  3000 человек </a:t>
            </a:r>
          </a:p>
          <a:p>
            <a:r>
              <a:rPr lang="ru-RU" sz="2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книговыдача, в том числе игр: 13 500 экз.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138" y="3449053"/>
            <a:ext cx="5614736" cy="32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mariinka.ru/images/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364"/>
            <a:ext cx="12256909" cy="815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654" y="22741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Спасибо за внимание ! </a:t>
            </a:r>
            <a:endParaRPr lang="ru-RU" sz="60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43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mariinka.ru/images/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7436"/>
            <a:ext cx="12397924" cy="82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Игровая комната - структурное подразделение Центральной детской библиотеки</a:t>
            </a:r>
            <a:endParaRPr lang="ru-RU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091" y="1946999"/>
            <a:ext cx="10855817" cy="45494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Дата создания</a:t>
            </a:r>
            <a:r>
              <a:rPr lang="ru-RU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2001 год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посетителей</a:t>
            </a:r>
            <a:r>
              <a:rPr lang="ru-RU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дети, вне зависимости от социального статуса и места проживания, родители с детьми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посетителей</a:t>
            </a:r>
            <a:r>
              <a:rPr lang="ru-RU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от 4 до 12 лет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количество посетителей</a:t>
            </a:r>
            <a:r>
              <a:rPr lang="ru-RU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25 – 30 человек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постоянных посетителей: </a:t>
            </a:r>
            <a:r>
              <a:rPr lang="ru-RU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68 человек</a:t>
            </a:r>
          </a:p>
          <a:p>
            <a:endParaRPr lang="ru-RU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6202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mariinka.ru/images/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7924" cy="82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Главный принцип деятельности игровой комнаты</a:t>
            </a:r>
            <a:endParaRPr lang="ru-RU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2282229"/>
            <a:ext cx="7182852" cy="786063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ru-RU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  «К полезному – через интересное» </a:t>
            </a:r>
            <a:endParaRPr lang="ru-RU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579">
            <a:off x="5974976" y="3064980"/>
            <a:ext cx="6109605" cy="343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383">
            <a:off x="1081607" y="3679913"/>
            <a:ext cx="4748463" cy="356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82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mariinka.ru/images/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24" y="-495774"/>
            <a:ext cx="12397924" cy="82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769" y="183236"/>
            <a:ext cx="9605211" cy="973598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Ресурсная база</a:t>
            </a:r>
            <a:endParaRPr lang="ru-RU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1916" y="1156834"/>
            <a:ext cx="5418600" cy="4940697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численность</a:t>
            </a: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0,5 ставки библиотекаря</a:t>
            </a:r>
          </a:p>
          <a:p>
            <a:r>
              <a:rPr lang="ru-RU" sz="2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база</a:t>
            </a: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корпусная и мягкая мебель, аудиовизуальная техника, </a:t>
            </a:r>
          </a:p>
          <a:p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фонд  развивающих игр и игрушек, </a:t>
            </a:r>
            <a:r>
              <a:rPr lang="ru-RU" sz="20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медиатека</a:t>
            </a: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наборы для творчества.</a:t>
            </a:r>
          </a:p>
          <a:p>
            <a:r>
              <a:rPr lang="ru-RU" sz="2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</a:t>
            </a:r>
          </a:p>
          <a:p>
            <a:pPr marL="0" indent="0">
              <a:buNone/>
            </a:pP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средства гранта, полученные по проекту  «</a:t>
            </a:r>
            <a:r>
              <a:rPr lang="ru-RU" sz="20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Лекотека</a:t>
            </a: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-это важно»</a:t>
            </a:r>
          </a:p>
          <a:p>
            <a:pPr marL="0" indent="0">
              <a:buNone/>
            </a:pP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( 2001 год - 20 000 руб.)</a:t>
            </a:r>
          </a:p>
          <a:p>
            <a:pPr marL="0" indent="0">
              <a:buNone/>
            </a:pP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полученные  на реализацию проекта «Книжный дворик» </a:t>
            </a:r>
          </a:p>
          <a:p>
            <a:pPr marL="0" indent="0">
              <a:buNone/>
            </a:pP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(2013 год – 38 000 руб.)</a:t>
            </a:r>
          </a:p>
          <a:p>
            <a:pPr marL="0" indent="0">
              <a:buNone/>
            </a:pP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акции, спонсорская помощь, благотворительность</a:t>
            </a:r>
            <a:endParaRPr lang="ru-RU" sz="2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905" y="294116"/>
            <a:ext cx="2548689" cy="354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1871" r="12009" b="2924"/>
          <a:stretch/>
        </p:blipFill>
        <p:spPr>
          <a:xfrm>
            <a:off x="6910516" y="3168365"/>
            <a:ext cx="2792157" cy="368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8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mariinka.ru/images/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24" y="-768490"/>
            <a:ext cx="12397924" cy="82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912" y="252451"/>
            <a:ext cx="10515600" cy="12042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Основные направления работы игровой комнаты</a:t>
            </a:r>
            <a:endParaRPr lang="ru-RU" sz="32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238" y="1456657"/>
            <a:ext cx="10515600" cy="2987006"/>
          </a:xfrm>
        </p:spPr>
        <p:txBody>
          <a:bodyPr>
            <a:normAutofit/>
          </a:bodyPr>
          <a:lstStyle/>
          <a:p>
            <a:r>
              <a:rPr lang="ru-RU" sz="2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казание социальной и психолого-педагогической помощи детям;</a:t>
            </a:r>
          </a:p>
          <a:p>
            <a:r>
              <a:rPr lang="ru-RU" sz="2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свободного от учебы и  каникулярного времени;</a:t>
            </a:r>
          </a:p>
          <a:p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неформального образовательного процесса;</a:t>
            </a:r>
          </a:p>
          <a:p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пространства, необходимого для реализации способностей    ребенка, раскрытие творческой одаренности;</a:t>
            </a:r>
          </a:p>
          <a:p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приобщения детей к чтению; </a:t>
            </a:r>
          </a:p>
          <a:p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досуговых, развлекательных, информационных  мероприятий;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1" y="4036423"/>
            <a:ext cx="5016137" cy="282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12" y="4036423"/>
            <a:ext cx="4871735" cy="274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98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mariinka.ru/images/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24" y="-495774"/>
            <a:ext cx="12397924" cy="82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8874"/>
            <a:ext cx="10515600" cy="10000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Основные методы работы игровой комнаты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139" y="1446957"/>
            <a:ext cx="10515600" cy="167503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(беседы, консультации, помощь в выполнении домашних заданий, освоении школьной программы, социальная помощь, выявление творческих наклонностей)</a:t>
            </a:r>
          </a:p>
          <a:p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</a:t>
            </a: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(чтение книг, просмотр фильмов с обсуждением, проведение досуговых мероприятий, организация конкурсов, викторин, посещение  кружковых занятий и др. )</a:t>
            </a:r>
            <a:endParaRPr lang="ru-RU" sz="2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176">
            <a:off x="358518" y="3029639"/>
            <a:ext cx="3946358" cy="2959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383">
            <a:off x="7024684" y="3284074"/>
            <a:ext cx="4677119" cy="2647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24" y="3305793"/>
            <a:ext cx="4064152" cy="228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48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mariinka.ru/images/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157" y="-527858"/>
            <a:ext cx="12397924" cy="82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989" y="0"/>
            <a:ext cx="9765632" cy="98241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Зоны игровой комнаты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158875"/>
            <a:ext cx="3753853" cy="58755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зона</a:t>
            </a:r>
          </a:p>
          <a:p>
            <a:pPr marL="0" indent="0">
              <a:buNone/>
            </a:pP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– Парикмахерская, Больница, Магазин, Кафе, игрушки, кукольный театр</a:t>
            </a:r>
          </a:p>
          <a:p>
            <a:pPr marL="0" indent="0">
              <a:buNone/>
            </a:pPr>
            <a:endParaRPr lang="ru-RU" sz="20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зона</a:t>
            </a:r>
          </a:p>
          <a:p>
            <a:pPr marL="0" indent="0">
              <a:buNone/>
            </a:pP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развивающие игры, лото, домино, </a:t>
            </a:r>
            <a:r>
              <a:rPr lang="ru-RU" sz="20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шашки, настольный баскетбол, конструкторы и др.</a:t>
            </a:r>
          </a:p>
          <a:p>
            <a:pPr marL="0" indent="0">
              <a:buNone/>
            </a:pPr>
            <a:endParaRPr lang="ru-RU" sz="20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Зона отдыха</a:t>
            </a:r>
          </a:p>
          <a:p>
            <a:pPr marL="0" indent="0">
              <a:buNone/>
            </a:pP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Телевизор, приставка, просмотр и обсуждение  книг, фильмов, «живой уголок»</a:t>
            </a:r>
            <a:endParaRPr lang="ru-RU" sz="2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2386"/>
          <a:stretch/>
        </p:blipFill>
        <p:spPr>
          <a:xfrm>
            <a:off x="4703144" y="982412"/>
            <a:ext cx="3278089" cy="202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52" y="694059"/>
            <a:ext cx="3903731" cy="2195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253" y="2889907"/>
            <a:ext cx="3336063" cy="250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08" y="4307102"/>
            <a:ext cx="3084271" cy="231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3" y="3103302"/>
            <a:ext cx="3015867" cy="226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0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mariinka.ru/images/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09" y="-610532"/>
            <a:ext cx="12256909" cy="815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26" y="481263"/>
            <a:ext cx="9717505" cy="10008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Клубные формирования, кружки по интересам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478" y="1683692"/>
            <a:ext cx="10515600" cy="19442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театр «Светлячок»</a:t>
            </a:r>
          </a:p>
          <a:p>
            <a:r>
              <a:rPr lang="ru-RU" sz="24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«Умелые ручки»</a:t>
            </a:r>
          </a:p>
          <a:p>
            <a:r>
              <a:rPr lang="ru-RU" sz="24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Клуб любителей кино «Немо»</a:t>
            </a:r>
          </a:p>
          <a:p>
            <a:r>
              <a:rPr lang="ru-RU" sz="24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Клуб «Академия этикета»</a:t>
            </a:r>
            <a:endParaRPr lang="ru-RU" sz="24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41" y="3627962"/>
            <a:ext cx="4175159" cy="234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14" y="1232678"/>
            <a:ext cx="3481137" cy="261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b="28158"/>
          <a:stretch/>
        </p:blipFill>
        <p:spPr>
          <a:xfrm>
            <a:off x="7055480" y="3911262"/>
            <a:ext cx="4251921" cy="2438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80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kmariinka.ru/images/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0743"/>
            <a:ext cx="12256909" cy="815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262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Основные  мероприятия 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 descr="https://pp.vk.me/c628125/v628125879/263bf/ApM4HIQBFm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2" b="14118"/>
          <a:stretch/>
        </p:blipFill>
        <p:spPr bwMode="auto">
          <a:xfrm>
            <a:off x="579506" y="1341459"/>
            <a:ext cx="3530400" cy="2610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t="1815" r="8744"/>
          <a:stretch/>
        </p:blipFill>
        <p:spPr>
          <a:xfrm>
            <a:off x="4282653" y="1388120"/>
            <a:ext cx="3492922" cy="2555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2952" r="6186" b="11765"/>
          <a:stretch/>
        </p:blipFill>
        <p:spPr>
          <a:xfrm>
            <a:off x="1650997" y="3944063"/>
            <a:ext cx="4536489" cy="259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r="10983" b="8353"/>
          <a:stretch/>
        </p:blipFill>
        <p:spPr>
          <a:xfrm>
            <a:off x="7903808" y="1341459"/>
            <a:ext cx="3748545" cy="253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r="53684" b="15161"/>
          <a:stretch/>
        </p:blipFill>
        <p:spPr>
          <a:xfrm>
            <a:off x="6315719" y="3880276"/>
            <a:ext cx="3799269" cy="291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57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399</Words>
  <Application>Microsoft Office PowerPoint</Application>
  <PresentationFormat>Широкоэкранный</PresentationFormat>
  <Paragraphs>80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Times New Roman</vt:lpstr>
      <vt:lpstr>Тема Office</vt:lpstr>
      <vt:lpstr>Дом, где согреваются сердца…</vt:lpstr>
      <vt:lpstr>  Игровая комната - структурное подразделение Центральной детской библиотеки</vt:lpstr>
      <vt:lpstr>Главный принцип деятельности игровой комнаты</vt:lpstr>
      <vt:lpstr>Ресурсная база</vt:lpstr>
      <vt:lpstr>Основные направления работы игровой комнаты</vt:lpstr>
      <vt:lpstr>Основные методы работы игровой комнаты</vt:lpstr>
      <vt:lpstr>Зоны игровой комнаты</vt:lpstr>
      <vt:lpstr>Клубные формирования, кружки по интересам</vt:lpstr>
      <vt:lpstr> Основные  мероприятия </vt:lpstr>
      <vt:lpstr>Результаты деятельности игровой комнаты за 2015 год</vt:lpstr>
      <vt:lpstr>Спасибо за внимание 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Дом, где согреваются сердца…</dc:title>
  <dc:creator>Svetlana Yurevna</dc:creator>
  <cp:lastModifiedBy>Svetlana Yurevna</cp:lastModifiedBy>
  <cp:revision>20</cp:revision>
  <dcterms:created xsi:type="dcterms:W3CDTF">2016-05-17T13:43:43Z</dcterms:created>
  <dcterms:modified xsi:type="dcterms:W3CDTF">2016-05-17T16:31:06Z</dcterms:modified>
</cp:coreProperties>
</file>